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67" r:id="rId3"/>
    <p:sldId id="268" r:id="rId4"/>
    <p:sldId id="265" r:id="rId5"/>
    <p:sldId id="264" r:id="rId6"/>
    <p:sldId id="266" r:id="rId7"/>
    <p:sldId id="261" r:id="rId8"/>
    <p:sldId id="269" r:id="rId9"/>
    <p:sldId id="270" r:id="rId10"/>
    <p:sldId id="257" r:id="rId11"/>
    <p:sldId id="259" r:id="rId12"/>
    <p:sldId id="262" r:id="rId13"/>
    <p:sldId id="271" r:id="rId14"/>
    <p:sldId id="263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5" autoAdjust="0"/>
    <p:restoredTop sz="94660"/>
  </p:normalViewPr>
  <p:slideViewPr>
    <p:cSldViewPr snapToGrid="0">
      <p:cViewPr varScale="1">
        <p:scale>
          <a:sx n="38" d="100"/>
          <a:sy n="38" d="100"/>
        </p:scale>
        <p:origin x="84" y="18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6AEBA-2625-47BD-B9DE-1D849CC3E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6685B-F121-4BD7-B035-FC4D17558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03035-4F53-4026-97A5-0054D92EB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8BA4D-A53E-4A2F-879B-9A2C3E1C5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CFB38-0FD6-421F-9E13-D14C2371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39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7D15F-C79F-4A3B-B445-EB3A1AF3E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63A2E7-34B3-4C31-A8C8-54C00FC1F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BD22D-1A05-48D1-A54F-3BFAD0F95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8E6F4-1116-42C4-BAA6-0A7C51689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8AA66-AC75-4816-8B36-127BD2987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4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8BEFAE-8C2F-4D9C-8397-63CF7FF88F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4BDD74-40AC-4D48-80C0-824E922AB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A6E50-0331-4C57-B9E8-547C9DF8B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9558A-ED61-42A8-9E5B-578C4CE9E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93537-1723-4584-8919-0FF671CEE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6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594FA-31E1-4AEE-A547-A47682434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C399C-C040-4322-9638-AF89FA78D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9AF2F-960B-4D84-AE46-C88277F17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B89EF-7D67-4AC4-BAD1-70236968A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F3191-DF53-4153-9A96-C99EA8602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8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FE2E8-CCBA-4AD7-91C3-A173CEEC0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DA139-4925-479B-9BFF-78B5AE280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2CB3F-505C-489C-8293-B4BEEE3D0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DBE0F-CC0D-4B19-9994-21EC73DBC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3DFC1-F0FA-4464-BAC0-5A7136BE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11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FCF83-6663-405A-B56F-6BD4CB80E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DBE46-590E-42FB-A5DC-89CCD8C5F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57CC5A-3D34-4326-895A-B186F3C3E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07B886-9FFC-44B6-A9D7-A4265E31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40F0F-7759-4618-90B3-A13ADA69A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7B7D98-5FFC-41CA-8772-3496FB29A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9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F3F54-7255-46C5-9CA3-3A9C5FBEB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94B34-D10D-4D99-A791-170451E59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48AE86-95C1-4C01-9CC2-7A2E232C7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8DEF06-87E6-4B6F-8EC5-21BC7712B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53DCC2-0C38-4BDD-9211-0F7FD0A53D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821EA6-0A8D-488B-B646-8D5A1493C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21586E-B848-4D4C-8E7D-12C2AF9E6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80964E-3D7C-4DA9-B759-B1961B01A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4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09CFD-ED89-47B0-AC87-6ED3F8A6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4884D-DE9C-49C8-8252-F8F2FECA2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AD0318-DCFD-4829-A399-5461B14CD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FF94E3-07AE-4CDD-B11B-15E84839E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8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34297F-C876-4C94-AF95-ADA8656D2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5E3E4D-EE3B-43DC-9DDD-9F8A08E36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D1FF5-89C2-4D33-97A2-E63402287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36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CFFF2-7004-4A64-9883-1A5CAB92B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C7E2C-2509-4F0E-90D7-D78A5B3C2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4EEB5-2F48-47C4-8E69-A0B9F77FC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F8E0F-2C3C-479E-8DF4-A345C02F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F81D6-D951-40DB-AEF6-17A756ABB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21766D-44EC-4915-BF7F-5B5AE08A9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4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63DFA-AEF6-4888-89E6-E802FB6E9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7486C7-7064-4743-B61E-5DABB88D46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D8D25-214A-4A58-89F2-BA7A054F0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F25F3-1F1E-4E5A-805A-7C051BD4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25F4C-315E-4A25-94E5-1549BE420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1B86B-9BF9-42C0-A79F-B803D1F1D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8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232AF7-B9BB-43F3-9208-7F3D43BF7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1534BD-0A2C-4A10-A4A2-6C96AE6C6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172D8-E229-4692-A651-C397BC166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628D3-29BF-4A20-B44E-498D190A6621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AF2F6-E171-4C92-B185-4F106811F3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9256C-80E9-47F5-A97D-A60F9F28E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7A4B9-C275-464F-9A1E-858CEC0A1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374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6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EB744A80-96D4-431B-BF35-D8A0F46EBC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330" y="643467"/>
            <a:ext cx="562734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264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with his mouth open&#10;&#10;Description automatically generated with low confidence">
            <a:extLst>
              <a:ext uri="{FF2B5EF4-FFF2-40B4-BE49-F238E27FC236}">
                <a16:creationId xmlns:a16="http://schemas.microsoft.com/office/drawing/2014/main" id="{16DF8BC2-7F6A-4030-AF6D-7CE0DA56D9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418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tie&#10;&#10;Description automatically generated with low confidence">
            <a:extLst>
              <a:ext uri="{FF2B5EF4-FFF2-40B4-BE49-F238E27FC236}">
                <a16:creationId xmlns:a16="http://schemas.microsoft.com/office/drawing/2014/main" id="{E5FCD3B7-BCE4-42A4-94E7-EA31D9CAB5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12" y="66205"/>
            <a:ext cx="5020376" cy="672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04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a person&#10;&#10;Description automatically generated with low confidence">
            <a:extLst>
              <a:ext uri="{FF2B5EF4-FFF2-40B4-BE49-F238E27FC236}">
                <a16:creationId xmlns:a16="http://schemas.microsoft.com/office/drawing/2014/main" id="{2E91B344-8B78-4586-A837-7D62DB1E7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431" y="643466"/>
            <a:ext cx="555713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57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1FE9A113-1CB7-4672-8D12-6394011F0E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512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erson, wall, indoor&#10;&#10;Description automatically generated">
            <a:extLst>
              <a:ext uri="{FF2B5EF4-FFF2-40B4-BE49-F238E27FC236}">
                <a16:creationId xmlns:a16="http://schemas.microsoft.com/office/drawing/2014/main" id="{24D78DE0-72A0-427C-8045-D85A94326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835" y="643466"/>
            <a:ext cx="1066232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60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01D8E2-DB0B-4C0A-AD39-7FC7F16B1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420" y="643466"/>
            <a:ext cx="840915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033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B13817E1-8DC8-4224-B17C-2CC020BA20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916" y="643466"/>
            <a:ext cx="834616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56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sign&#10;&#10;Description automatically generated with medium confidence">
            <a:extLst>
              <a:ext uri="{FF2B5EF4-FFF2-40B4-BE49-F238E27FC236}">
                <a16:creationId xmlns:a16="http://schemas.microsoft.com/office/drawing/2014/main" id="{ED8C8B12-D9A0-4C3C-B9F9-0E16D25A87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392" y="643466"/>
            <a:ext cx="438721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763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C07A8A71-CD62-4959-AF75-8BB986A75E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02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73E7657E-87FE-4720-BA2D-1094E6BEF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017" y="643466"/>
            <a:ext cx="860396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3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B1865958-4702-48F9-A30F-6F17F706A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206" y="643466"/>
            <a:ext cx="564158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636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sitting in a chair&#10;&#10;Description automatically generated with low confidence">
            <a:extLst>
              <a:ext uri="{FF2B5EF4-FFF2-40B4-BE49-F238E27FC236}">
                <a16:creationId xmlns:a16="http://schemas.microsoft.com/office/drawing/2014/main" id="{6C452FF8-A9EC-49D8-A254-8477F45E4E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45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asketball player in a jersey&#10;&#10;Description automatically generated with low confidence">
            <a:extLst>
              <a:ext uri="{FF2B5EF4-FFF2-40B4-BE49-F238E27FC236}">
                <a16:creationId xmlns:a16="http://schemas.microsoft.com/office/drawing/2014/main" id="{A4A5A970-5626-4345-B1C7-0730AC935F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394" y="643466"/>
            <a:ext cx="554321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61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E2AB0C31-DA45-46BE-A2F5-F3E3D4D46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266" y="643466"/>
            <a:ext cx="698946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703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 ElHabr</dc:creator>
  <cp:lastModifiedBy>Tony ElHabr</cp:lastModifiedBy>
  <cp:revision>5</cp:revision>
  <dcterms:created xsi:type="dcterms:W3CDTF">2021-07-19T16:52:22Z</dcterms:created>
  <dcterms:modified xsi:type="dcterms:W3CDTF">2021-07-21T11:52:09Z</dcterms:modified>
</cp:coreProperties>
</file>

<file path=docProps/thumbnail.jpeg>
</file>